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72" r:id="rId3"/>
    <p:sldId id="274" r:id="rId4"/>
    <p:sldId id="258" r:id="rId5"/>
    <p:sldId id="261" r:id="rId6"/>
    <p:sldId id="266" r:id="rId7"/>
    <p:sldId id="275" r:id="rId8"/>
    <p:sldId id="276" r:id="rId9"/>
    <p:sldId id="267" r:id="rId10"/>
    <p:sldId id="268" r:id="rId11"/>
    <p:sldId id="263" r:id="rId12"/>
    <p:sldId id="262" r:id="rId13"/>
    <p:sldId id="260" r:id="rId14"/>
    <p:sldId id="264" r:id="rId15"/>
    <p:sldId id="273" r:id="rId16"/>
    <p:sldId id="259" r:id="rId17"/>
    <p:sldId id="265" r:id="rId18"/>
    <p:sldId id="269" r:id="rId19"/>
    <p:sldId id="270" r:id="rId20"/>
    <p:sldId id="271" r:id="rId2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 varScale="1">
        <p:scale>
          <a:sx n="83" d="100"/>
          <a:sy n="83" d="100"/>
        </p:scale>
        <p:origin x="145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27.08.2023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03285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27.08.2023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58041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27.08.2023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52860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27.08.2023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654966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27.08.2023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0106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27.08.2023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019010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27.08.2023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18347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27.08.2023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357842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27.08.2023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235159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27.08.2023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512917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27.08.2023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93366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27.08.2023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877894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27.08.2023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162493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27.08.2023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986998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27.08.2023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66487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27.08.2023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58400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27.08.2023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51749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27.08.2023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2523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27.08.2023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9694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27.08.2023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54304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27.08.2023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87431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27.08.2023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42574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8336"/>
            <a:ext cx="9180512" cy="686750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AC259-EBD3-4477-8ED1-9C4E8D32F78F}" type="datetimeFigureOut">
              <a:rPr lang="uk-UA" smtClean="0"/>
              <a:t>27.08.2023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91074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27384"/>
            <a:ext cx="9180512" cy="686750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D1EDC-A2B1-4467-8D3F-4DFD9B83CAD8}" type="datetimeFigureOut">
              <a:rPr lang="uk-UA" smtClean="0"/>
              <a:t>27.08.2023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85398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09014C9-8CBD-4C82-096C-92EE89209A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" y="0"/>
            <a:ext cx="914133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028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DC2CEAA-7AE5-7DDC-5A8B-F6EA3BEE260E}"/>
              </a:ext>
            </a:extLst>
          </p:cNvPr>
          <p:cNvSpPr txBox="1"/>
          <p:nvPr/>
        </p:nvSpPr>
        <p:spPr>
          <a:xfrm>
            <a:off x="539552" y="1412776"/>
            <a:ext cx="77768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Возраст: 1-3 месяца.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игры: «ДЕТСКАЯ АЭРОБИКА»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Цель игры: развитие координации движений, мышц ног и рук, чувства ритма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Ход: взрослый кладёт малыша на спину. Очень нежно поднимает и опускает его ручки. Двигает их вместе и по отдельности и приговаривает, выполняя движения в такт словам: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Вверх-вниз, вверх-вниз,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теперь по кругу.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Вверх-вниз, вверх-вниз,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Вот и весь сюрприз!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Повторяется этот стишок и когда выполняются упражнения с ножками малыша</a:t>
            </a:r>
          </a:p>
        </p:txBody>
      </p:sp>
    </p:spTree>
    <p:extLst>
      <p:ext uri="{BB962C8B-B14F-4D97-AF65-F5344CB8AC3E}">
        <p14:creationId xmlns:p14="http://schemas.microsoft.com/office/powerpoint/2010/main" val="32334022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DC2CEAA-7AE5-7DDC-5A8B-F6EA3BEE260E}"/>
              </a:ext>
            </a:extLst>
          </p:cNvPr>
          <p:cNvSpPr txBox="1"/>
          <p:nvPr/>
        </p:nvSpPr>
        <p:spPr>
          <a:xfrm>
            <a:off x="539552" y="1772816"/>
            <a:ext cx="77768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Возраст: 4-5 месяцев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игры: «Вот Маша к нам пришла».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Цель игры: развитие мышления, навыков речи, общения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Ход: ведущий показывает малышу куклу и говорит: «Вот Маша». Передвигает куклу по манежу, а затем прячет её и опять показывает, повторяя несколько раз: «Это Маша».</a:t>
            </a:r>
          </a:p>
        </p:txBody>
      </p:sp>
    </p:spTree>
    <p:extLst>
      <p:ext uri="{BB962C8B-B14F-4D97-AF65-F5344CB8AC3E}">
        <p14:creationId xmlns:p14="http://schemas.microsoft.com/office/powerpoint/2010/main" val="22613970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3641007-BF57-7D1E-46CA-17F46771C1AF}"/>
              </a:ext>
            </a:extLst>
          </p:cNvPr>
          <p:cNvSpPr txBox="1"/>
          <p:nvPr/>
        </p:nvSpPr>
        <p:spPr>
          <a:xfrm>
            <a:off x="755576" y="1556792"/>
            <a:ext cx="734481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Возраст: 4-5 месяцев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игры: «Книжка-каталка»</a:t>
            </a:r>
          </a:p>
          <a:p>
            <a:endParaRPr lang="ru-RU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Цель игры: развитие речевых навыков, образного мышления, памяти ребёнка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Материал: возьмите банку из-под сухого питания или простую круглую коробку, обклейте её занимательными крупными яркими картинками (мяч, курочка, цыплёнок, кошка и т.п., не более 3-4). Покройте картинки прозрачной плёнкой-мы получили книжку-каталку.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Ход игры: катайте книжку-каталку и показывайте малышу  картинки, рассказывайте о них, просите найти ту или иную картинку.</a:t>
            </a:r>
          </a:p>
        </p:txBody>
      </p:sp>
    </p:spTree>
    <p:extLst>
      <p:ext uri="{BB962C8B-B14F-4D97-AF65-F5344CB8AC3E}">
        <p14:creationId xmlns:p14="http://schemas.microsoft.com/office/powerpoint/2010/main" val="16566620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3641007-BF57-7D1E-46CA-17F46771C1AF}"/>
              </a:ext>
            </a:extLst>
          </p:cNvPr>
          <p:cNvSpPr txBox="1"/>
          <p:nvPr/>
        </p:nvSpPr>
        <p:spPr>
          <a:xfrm>
            <a:off x="755576" y="908720"/>
            <a:ext cx="734481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Возраст: 10 месяцев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игры: «Ладушки»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Цель игры: развитие речевых навыков, образного мышления, памяти ребёнка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Ход игры: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-Ладушки, ладушки (хлопки)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Где были?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 бабушки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Что ели?- Кашку (подносим руку ко рту)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-Что пили? - Бражку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Поели - попили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Шу! Полетели! (взмахи руками)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Летели, летели.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головку сели,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Ладушки запели(ладошки положить на голову и покачивать головой).</a:t>
            </a:r>
          </a:p>
        </p:txBody>
      </p:sp>
    </p:spTree>
    <p:extLst>
      <p:ext uri="{BB962C8B-B14F-4D97-AF65-F5344CB8AC3E}">
        <p14:creationId xmlns:p14="http://schemas.microsoft.com/office/powerpoint/2010/main" val="20985454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3641007-BF57-7D1E-46CA-17F46771C1AF}"/>
              </a:ext>
            </a:extLst>
          </p:cNvPr>
          <p:cNvSpPr txBox="1"/>
          <p:nvPr/>
        </p:nvSpPr>
        <p:spPr>
          <a:xfrm>
            <a:off x="755576" y="908720"/>
            <a:ext cx="734481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Возраст: 10 месяцев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игры: «Сорока-ворона».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Цель игры: развитие речевых навыков, образного мышления, памяти ребёнка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Ход игры: взрослый водит своим пальцем по ладошке малыша и говорит: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Сорока-ворона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Кашу варила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Деток кормила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Этому дала (загибает мизинчик на руке у ребёнка),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Этому дала (загибает безымянный пальчик на руке у ребёнка),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Этому дала (загибает средний палец на руке у ребёнка),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Этому дала (загибает указательный палец на руке у ребёнка),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этому не дала: (взрослый раскачивает большой палец на руке у ребёнка)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 дров не носил,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Кашу не варил.</a:t>
            </a:r>
          </a:p>
        </p:txBody>
      </p:sp>
    </p:spTree>
    <p:extLst>
      <p:ext uri="{BB962C8B-B14F-4D97-AF65-F5344CB8AC3E}">
        <p14:creationId xmlns:p14="http://schemas.microsoft.com/office/powerpoint/2010/main" val="8186892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5BC93EE-C333-8121-F61E-5F9CB4F1211C}"/>
              </a:ext>
            </a:extLst>
          </p:cNvPr>
          <p:cNvSpPr txBox="1"/>
          <p:nvPr/>
        </p:nvSpPr>
        <p:spPr>
          <a:xfrm>
            <a:off x="2275974" y="2780928"/>
            <a:ext cx="459205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ИГРЫ ДЛЯ РАЗВИТИЯ РЕЧЕВОГО СЛУХА</a:t>
            </a:r>
          </a:p>
        </p:txBody>
      </p:sp>
    </p:spTree>
    <p:extLst>
      <p:ext uri="{BB962C8B-B14F-4D97-AF65-F5344CB8AC3E}">
        <p14:creationId xmlns:p14="http://schemas.microsoft.com/office/powerpoint/2010/main" val="18751439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3641007-BF57-7D1E-46CA-17F46771C1AF}"/>
              </a:ext>
            </a:extLst>
          </p:cNvPr>
          <p:cNvSpPr txBox="1"/>
          <p:nvPr/>
        </p:nvSpPr>
        <p:spPr>
          <a:xfrm>
            <a:off x="899592" y="1412776"/>
            <a:ext cx="734481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Возраст: с 2 месяцев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игры: «Что вокруг шумит, журчит?»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Цель игры: обогащение звуковой среды ребёнка, развитие слухового сосредоточения, ориентации в пространстве.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Необходимый материал: бумага, вода, камешки, колокольчик.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Ход игры: мама переливает водичку из стаканчика в стаканчик, ребёнок прислушивается. Мама говорит: «Водичка журчит», далее трясёт камешки, говорит: «камешки стучат» и т.п. (колокольчик звенит, бумага шуршит).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Игру проводят 8-10 дней подряд от 2 до 5 минут.</a:t>
            </a:r>
          </a:p>
        </p:txBody>
      </p:sp>
    </p:spTree>
    <p:extLst>
      <p:ext uri="{BB962C8B-B14F-4D97-AF65-F5344CB8AC3E}">
        <p14:creationId xmlns:p14="http://schemas.microsoft.com/office/powerpoint/2010/main" val="34295048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3641007-BF57-7D1E-46CA-17F46771C1AF}"/>
              </a:ext>
            </a:extLst>
          </p:cNvPr>
          <p:cNvSpPr txBox="1"/>
          <p:nvPr/>
        </p:nvSpPr>
        <p:spPr>
          <a:xfrm>
            <a:off x="755576" y="1772816"/>
            <a:ext cx="73448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Возраст: с 2 месяцев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игры: «Низкие и высокие».</a:t>
            </a:r>
          </a:p>
          <a:p>
            <a:pPr algn="ctr"/>
            <a:endParaRPr lang="ru-RU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Цель игры: сформировать у ребёнка представление о звуках, подготовить его к восприятию музыки, обучить дифференциации звуков.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Ход игры: мама тесно прижимает малыша к себе и произносит его имя низким нежным голосом, а затем – высоким, ласковым.  Тон голоса меняется несколько раз.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продолжается 2-3 минуты. Её можно повторять несколько раз в течение дня (но только убедившись, что малыш хочет играть).</a:t>
            </a:r>
          </a:p>
        </p:txBody>
      </p:sp>
    </p:spTree>
    <p:extLst>
      <p:ext uri="{BB962C8B-B14F-4D97-AF65-F5344CB8AC3E}">
        <p14:creationId xmlns:p14="http://schemas.microsoft.com/office/powerpoint/2010/main" val="25795605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3641007-BF57-7D1E-46CA-17F46771C1AF}"/>
              </a:ext>
            </a:extLst>
          </p:cNvPr>
          <p:cNvSpPr txBox="1"/>
          <p:nvPr/>
        </p:nvSpPr>
        <p:spPr>
          <a:xfrm>
            <a:off x="755576" y="1772816"/>
            <a:ext cx="734481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Возраст: с 3 месяцев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игры: «С горки-бух!»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Цель игры: развитие навыков слухового восприятия , установление связи между ритмичными движениями и звуком; обучение ребёнка восприятию различной интонации; развитие слуховой памяти.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Ход игры: мама берёт малыша за под мышки и тихонько подбрасывает его в устойчивом ритме, сопровождая движения стишком: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«Едем, поедем, с горки-бух!». С последней строчкой стишка ребёнка опускают вниз. Последние слова произносят, выделяя их, меняя интонацию.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56149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DBB45FB-A970-0260-1345-1CDCEC49AD38}"/>
              </a:ext>
            </a:extLst>
          </p:cNvPr>
          <p:cNvSpPr txBox="1"/>
          <p:nvPr/>
        </p:nvSpPr>
        <p:spPr>
          <a:xfrm>
            <a:off x="467544" y="1844824"/>
            <a:ext cx="820891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Источники:</a:t>
            </a:r>
          </a:p>
          <a:p>
            <a:pPr algn="just"/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Нищева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Н. В. информационно-деловое оснащение ДОУ родителям о речи ребёнка. Издательство «ДЕТСТВО-ПРЕСС</a:t>
            </a: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Галанов А. С. Психическое и физическое развитие ребёнка от  рождения до года: Пособие для работников дошкольных образовательных учреждений и родителей.- 2-е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изд.испр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 доп.- М.: АРКТИ, 2023.-112 с. (Развитие и воспитание дошкольника).</a:t>
            </a: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Галанов А. С.  Дневник развития ребёнка от года до двух лет. Институт психотерапии </a:t>
            </a: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Камышанова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К. И. «Ребёнок от рождения до 2 лет» : Популярное пособие для родителей –Ярославль: Академия развития: Холдинг, 2004.-240 с.: ил.- (Семейная педагогика). </a:t>
            </a:r>
          </a:p>
        </p:txBody>
      </p:sp>
    </p:spTree>
    <p:extLst>
      <p:ext uri="{BB962C8B-B14F-4D97-AF65-F5344CB8AC3E}">
        <p14:creationId xmlns:p14="http://schemas.microsoft.com/office/powerpoint/2010/main" val="2438858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5AAB67A-87FC-F761-807A-6372E82BAE86}"/>
              </a:ext>
            </a:extLst>
          </p:cNvPr>
          <p:cNvSpPr txBox="1"/>
          <p:nvPr/>
        </p:nvSpPr>
        <p:spPr>
          <a:xfrm>
            <a:off x="503548" y="1772816"/>
            <a:ext cx="8136904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Предисловие: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Данная презентация  поможет молодым мамам и педагогам найти ответы на актуальные вопросы, связанные с развитием и воспитанием ребёнка от рождения до года.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игры апробированы мною, учителем – логопедом Колбиной А. Н.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6030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9080884-BFF9-89C1-2F3D-802E70AC5919}"/>
              </a:ext>
            </a:extLst>
          </p:cNvPr>
          <p:cNvSpPr txBox="1"/>
          <p:nvPr/>
        </p:nvSpPr>
        <p:spPr>
          <a:xfrm>
            <a:off x="467544" y="980728"/>
            <a:ext cx="8064896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/>
          </a:p>
          <a:p>
            <a:pPr algn="just"/>
            <a:r>
              <a:rPr lang="ru-RU" dirty="0"/>
              <a:t>	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крик своего малыша родители слышат ещё в родильном зале. Он должен быть ясным, чистым, не хриплым. Рефлекторные крики сохраняются у ребёнка до восьми недель. Криком ребёнок сигнализирует о состоянии дискомфорта.</a:t>
            </a:r>
          </a:p>
          <a:p>
            <a:pPr algn="ctr"/>
            <a:endParaRPr lang="ru-RU" sz="1400" dirty="0"/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 от 2 до 5 месяцев специалисты называют периодом гуления. </a:t>
            </a:r>
          </a:p>
          <a:p>
            <a:pPr algn="just"/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 5-2 месяца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-появляются гласные и гортанные звуки «гуление» (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а,о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2,5-3 месяца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младенца появляется первый смех. Ребёнок заливисто хохочет, что способствует развитию его речевого дыхания. </a:t>
            </a:r>
          </a:p>
          <a:p>
            <a:pPr algn="just"/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3 месяца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ребёнок реагирует звуками на голос и улыбается, когда ему улыбаются, появляется «комплекс оживления» (ребёнок двигает ручками, ножками, улыбается, гулит).</a:t>
            </a:r>
          </a:p>
          <a:p>
            <a:pPr algn="just"/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4 месяца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появляются певучие протяжные звуки.</a:t>
            </a:r>
          </a:p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месяцев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продолжительное певучее гуление с цепочками звуков.</a:t>
            </a:r>
          </a:p>
          <a:p>
            <a:pPr algn="just"/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месяцев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вопросе: «Где он?»-ищет и находит объект. Стремление повторно произносить цепочки из слогов (ба-ба, ма-ма, та-та, дя-дя)</a:t>
            </a:r>
          </a:p>
          <a:p>
            <a:pPr algn="just"/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месяцев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ребёнок начинает повторять услышанное и увиденное</a:t>
            </a:r>
          </a:p>
          <a:p>
            <a:pPr algn="just"/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месяцев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одражает звукам, произносимым взрослыми.</a:t>
            </a:r>
          </a:p>
          <a:p>
            <a:pPr algn="just"/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10 месяцев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первые лепетные слова (ма-ма, па-па, дя-дя), повторяет за взрослым слоги («ба!»(бах), «дя!» (да) и т.п.).</a:t>
            </a:r>
          </a:p>
          <a:p>
            <a:pPr algn="just"/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11 месяцев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появляются первые упрощённые слова (кис-кис, ав-ав, бай)</a:t>
            </a:r>
          </a:p>
          <a:p>
            <a:pPr algn="just"/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1 год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появляются первые простые слова.</a:t>
            </a:r>
          </a:p>
          <a:p>
            <a:pPr algn="just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1414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2984F05-58A7-5794-BBB9-71606CEEFF39}"/>
              </a:ext>
            </a:extLst>
          </p:cNvPr>
          <p:cNvSpPr txBox="1"/>
          <p:nvPr/>
        </p:nvSpPr>
        <p:spPr>
          <a:xfrm>
            <a:off x="611560" y="1196752"/>
            <a:ext cx="7704856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Речевые игры с ребёнком </a:t>
            </a:r>
          </a:p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0 до 1 года.</a:t>
            </a:r>
          </a:p>
          <a:p>
            <a:pPr algn="ctr"/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8832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DC2CEAA-7AE5-7DDC-5A8B-F6EA3BEE260E}"/>
              </a:ext>
            </a:extLst>
          </p:cNvPr>
          <p:cNvSpPr txBox="1"/>
          <p:nvPr/>
        </p:nvSpPr>
        <p:spPr>
          <a:xfrm>
            <a:off x="539552" y="1772816"/>
            <a:ext cx="77768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Возраст: 0-3 месяца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игры: «ШЛЁП-ШЛЁП»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Цель игры: развитие тактильных ощущений, навыков общения; знакомство ребёнка с частями тела (игра поможет занять ребёнка во время смены пелёнок).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Ход игры:  эта игра рекомендуется во время смены пелёнок. Взрослый кладёт малыша на спинку и дотрагивается до различных частей тела, произнося «шлёп, шлёп» при каждом прикосновении к ребёнку. При этом он называет ту часть тела, к которой прикасается. Обычно малыш во время игры начинает улыбаться и с явным нетерпением ожидает нового прикосновения к другой части тела.</a:t>
            </a:r>
          </a:p>
        </p:txBody>
      </p:sp>
    </p:spTree>
    <p:extLst>
      <p:ext uri="{BB962C8B-B14F-4D97-AF65-F5344CB8AC3E}">
        <p14:creationId xmlns:p14="http://schemas.microsoft.com/office/powerpoint/2010/main" val="2710179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DC2CEAA-7AE5-7DDC-5A8B-F6EA3BEE260E}"/>
              </a:ext>
            </a:extLst>
          </p:cNvPr>
          <p:cNvSpPr txBox="1"/>
          <p:nvPr/>
        </p:nvSpPr>
        <p:spPr>
          <a:xfrm>
            <a:off x="539552" y="1772816"/>
            <a:ext cx="77768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Возраст: 3 -4 месяца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игры: «Петушок»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Вначале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гукании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ребёнка появляются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прсевдозвуки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напоминающие гласные звуки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а,о,ы,и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следует напевать потешки, где имеются похожие словосочетания: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Петушооооок,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петушооооок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Золотоооой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гребешоооок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 подай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голосооок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тёёёёмный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лесоооок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67001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DC2CEAA-7AE5-7DDC-5A8B-F6EA3BEE260E}"/>
              </a:ext>
            </a:extLst>
          </p:cNvPr>
          <p:cNvSpPr txBox="1"/>
          <p:nvPr/>
        </p:nvSpPr>
        <p:spPr>
          <a:xfrm>
            <a:off x="539552" y="1772816"/>
            <a:ext cx="77768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Возраст: 3 -4 месяца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игры: «Петушок»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появлении гортанных звуков г, к, х, подбирают соответствующие потешки: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Наши уточки с утра-а-а: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Кря-а-а, Кря-а-а, Кря-а-а,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Наши гуси у пруда-а-а: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Га-га!га-га!га-га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Наши курочки в окно-о-о: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К-ко, к-ко, к-ко!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286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DC2CEAA-7AE5-7DDC-5A8B-F6EA3BEE260E}"/>
              </a:ext>
            </a:extLst>
          </p:cNvPr>
          <p:cNvSpPr txBox="1"/>
          <p:nvPr/>
        </p:nvSpPr>
        <p:spPr>
          <a:xfrm>
            <a:off x="539552" y="1412776"/>
            <a:ext cx="777686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ИГРЫ НА РАЗВИТИЕ МЕЛКИХ ДВИЖЕНИЙ ПАЛЬЧИКОВ И ТАКТИЛЬНОЙ ЧУВСТВИТЕЛЬНОСТИ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Возраст: 1-3 месяца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игры: «ИГРА НА ЛУЖАЙКЕ»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Цель игры: развитие тактильной чувствительности: ребёнок получает представление о текстуре предметов, учится воспринимать ладошки, познаёт своё тело.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Ход игры: взрослый выходит из дома вместе с ребёнком в тихую, мягкую погоду, расстилает на земле одеяло и садится на него с малышом. Срывает травинку и нежно гладит ею его ручки, приговаривая: «Вот травинка, посмотри, какая нежная травинка, потрогай её». Затем переворачивает малыша на животик, кладёт его ладошки на траву и проводит ими по ней несколько раз. Обычно дети стараются схватить травинки.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7415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DC2CEAA-7AE5-7DDC-5A8B-F6EA3BEE260E}"/>
              </a:ext>
            </a:extLst>
          </p:cNvPr>
          <p:cNvSpPr txBox="1"/>
          <p:nvPr/>
        </p:nvSpPr>
        <p:spPr>
          <a:xfrm>
            <a:off x="683568" y="1124744"/>
            <a:ext cx="777686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ИГРЫ НА РАЗВИТИЕ МЕЛКИХ ДВИЖЕНИЙ ПАЛЬЧИКОВ И ТАКТИЛЬНОЙ ЧУВСТВИТЕЛЬНОСТИ.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Возраст: 2 недели-3 месяца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игры: «ШЕРШАВАЯ-ПУШИСТАЯ ПЕРЧАТКА»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Цель игры: развитие тактильного восприятия, формирование представлений о различной текстуре ткани.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Материал: перчатка с нашитыми кусочками материи разной структуры (шёлк, шерсть, вельвет, мех, крупные пуговицы) на каждом пальчике. Кончики пальцев перчатки надо обрезать, чтобы ребёнок мог сравнить текстуру ткани и кожи взрослого.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Ход игры: взрослый пододвигает к малышу руку в перчатке так близко, чтобы ребёнок мог её потрогать. Каждое прикосновение нужно комментировать, рассказывая ребёнку, к чему он прикасается, и описывая ощущения (шёлк прохладный, вельвет ребристый, мех мягкий, тёплый и т.д.)</a:t>
            </a:r>
          </a:p>
        </p:txBody>
      </p:sp>
    </p:spTree>
    <p:extLst>
      <p:ext uri="{BB962C8B-B14F-4D97-AF65-F5344CB8AC3E}">
        <p14:creationId xmlns:p14="http://schemas.microsoft.com/office/powerpoint/2010/main" val="23347478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1579</Words>
  <Application>Microsoft Office PowerPoint</Application>
  <PresentationFormat>Экран (4:3)</PresentationFormat>
  <Paragraphs>174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Calibri</vt:lpstr>
      <vt:lpstr>Times New Roman</vt:lpstr>
      <vt:lpstr>Тема Office</vt:lpstr>
      <vt:lpstr>Специальное оформление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 презентации</dc:title>
  <dc:creator>Павел</dc:creator>
  <cp:lastModifiedBy>Алена</cp:lastModifiedBy>
  <cp:revision>20</cp:revision>
  <dcterms:created xsi:type="dcterms:W3CDTF">2009-01-08T12:15:48Z</dcterms:created>
  <dcterms:modified xsi:type="dcterms:W3CDTF">2023-08-27T17:46:41Z</dcterms:modified>
</cp:coreProperties>
</file>